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276" r:id="rId39"/>
    <p:sldId id="277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134743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para el desarrollo de aplicaciones web avanzadas.</a:t>
            </a:r>
          </a:p>
          <a:p>
            <a:r>
              <a:rPr lang="es-ES" dirty="0"/>
              <a:t>RIA (</a:t>
            </a:r>
            <a:r>
              <a:rPr lang="es-ES" dirty="0" err="1"/>
              <a:t>Rich</a:t>
            </a:r>
            <a:r>
              <a:rPr lang="es-ES" dirty="0"/>
              <a:t>-Internet-</a:t>
            </a:r>
            <a:r>
              <a:rPr lang="es-ES" dirty="0" err="1"/>
              <a:t>Application</a:t>
            </a:r>
            <a:r>
              <a:rPr lang="es-ES" dirty="0"/>
              <a:t>)</a:t>
            </a: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12AA8A03-167A-42A2-AFDB-CFFCD0E09B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623C1A9-71F9-4B3B-9FC3-311AC067340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2A6B3E0-F975-4494-B57D-387DE3FEE099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2AACB4-197E-49C3-B08E-54D1EC2784B0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21DEE98-1149-4E1E-BD85-4C2DE6B4631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356FF41-098C-4A3C-A835-E8866DEFBD0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4C3FA747-C4A3-4357-AD2F-CD3FD99CE4C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D162DDFF-8960-4977-BDDA-A1604CF556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F6AA411-83A3-4C13-9D23-F2ACDA189906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2227D59-227C-4399-8D06-E05FEC60C5F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649D0D5-A4D8-4E0E-A42D-86AB27B2075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F07C6F28-7ECD-4588-A1AB-69CF6404B86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17FF7C9E-D39D-4CFE-B0C8-6DB9250E4B0F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9DC8DF7-EB0C-4175-AE1B-2028A30A8B8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E4497709-DF92-4678-B03A-EBE7DFF377E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C624D1A1-6A08-4148-8A92-EE06E63E01F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AB8F900-4F24-4184-B1AD-6F10C87DDCB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7E9BADE4-4861-45AC-AC87-E59B49FB1D5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1924A023-0FD5-4D5D-9092-BEF9A675BFA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5152C71E-03A7-4373-A38C-E4FE50ACB2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66A389DC-BE08-4BCC-9F80-7FEE2DA38DC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BE5DB19F-E195-4EAB-A642-6B1E6D80774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A3B736-5041-4410-8042-D4CBF5D682D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1D46749-FF82-41AD-8B4B-5B7690FC4294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5D2659E-F0E8-47F5-9070-6F87889DA6F2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7" name="Cerrar llave 36">
            <a:extLst>
              <a:ext uri="{FF2B5EF4-FFF2-40B4-BE49-F238E27FC236}">
                <a16:creationId xmlns:a16="http://schemas.microsoft.com/office/drawing/2014/main" id="{22514E19-9922-4200-9D9F-14778D76A1F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BEE198D5-8D7C-4FB2-BDE5-53A140601ED9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C421EE1-7FF3-4EC3-A746-B6A1C1515AE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6F44183-CA75-40E4-B2C1-AD53B934244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195899-6E5A-43DD-9987-92426922F86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AA5F9976-FA68-4A64-A921-AB7A1A82D2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5832D1B-9707-404F-9820-F5961A29D19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D9F258D-A7DA-479B-9E8C-54A274D0DB7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344FAF8B-6E77-47F5-9A17-59F331E00A1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522701A9-2828-4610-96D1-F67EBA69E087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20FCB53C-BB8C-43C2-9D8B-915DF1E0FD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CE9407E-30FE-4917-872B-6B94A4097480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B2816E4-6C4A-4816-9CBC-924DE60DFE35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E1210BA-2AE4-40CF-8F02-CC4933E30BE6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3ADAB245-7364-4A47-9C0E-E9675CAAC24B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944F8344-F474-40D6-AB22-A30BEDD7DA2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7018102-7CA1-425D-8135-4352C142A0D6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DD2F8675-FF8B-4CE9-979C-7C58F01D84F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A3A674-D9FF-4312-8C80-A568B2E106D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6EB65422-79CE-4284-8B5A-A67559C3356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EBEB47D-A6EB-4575-9512-5C008D7D4DC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0853833-3C5A-4228-96EB-325B2041015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AC430DF-DB44-4A50-BE50-A9B308807F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9AAF736F-B3A5-4E86-B217-6FA7BB7E655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595BDB6A-4CDC-49C3-BCF8-63FAA281065B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2259BB7-F195-4CE8-B25B-1904D843DA3E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A06B3D1-900C-4725-A6C7-F59F1606D4E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3209D1D-C01E-4D81-A567-43D4B0EFC00D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65B96413-9281-43AA-9193-BB451F5BB19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F6E2A158-5B2A-4278-97D7-2ED549EC1347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33BB591-A4CB-427A-9C79-DE5453A24374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869B1E7B-ADC7-41F7-AC2F-9DC31181D03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C04FE5E2-2FE4-4EB9-BC03-3F61B72733C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064C623-8EB1-48A3-B4D3-CE962D8A4B4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980E804-011D-4659-A5C5-46A547D2F3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B23E0358-AE3B-46D3-BB5D-E9958AA7492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35CA4C-5A9F-4E8C-915E-F2374D32642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BBDB9C26-D8CD-47B0-8F96-1EBC0124075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7B11553-BBC1-4E2F-862D-446DF61E827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47964FC-ED88-441A-B8CB-E5BE4D7C3FE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335FB27-DD1F-4FF9-976C-32948C3364C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992915C-CA42-42BA-8203-4926534D47E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042ADEA6-CE24-45A7-BFE9-0915F0DCC75F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E4E7523-4FB0-48CB-B8A1-B7E87D2CCC9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B763A69-6628-4C54-90A2-6AFD74B6C94F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7082B65-0807-4EC3-BEAC-66C88EA067C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1D00AFF3-7A67-460C-93A3-714895ABD44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5F432DB-DBE3-473D-86A4-E36EE2B474D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B99EF60A-F1E2-481A-AEC1-AE171AFDC4B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0FA13582-A20F-4624-9C40-272A497660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A5A90A3-3A61-42D6-9D90-E680BA8A3E9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2F0E28D2-9D8E-4D0C-B60A-027822A209C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0D7BDA4-FEC5-4161-B44E-666ADEDA455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728ED6F-0BFA-41FD-990A-0A02402F4F15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F863E7A-A32C-4497-95AC-9767EF2DE74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516FA-B535-4D97-AE10-DD87B64D8FE9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34D3085D-96C7-4F85-BBDA-0F17943BBED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FC65E69-529B-4ADB-B41B-F9AE44E7695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BADDC7B-C29F-494A-95A7-03243204C9F2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39A9E9A8-8BD8-4DBD-B42E-BB123159CF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64A89E90-CA89-461D-ADF0-9AD7103BFE6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BDE5122-B0FB-4C0E-A64D-F12D0254215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B359E81-B51C-4482-B2B1-5434C996F9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1F8397B-071F-4D4E-A25B-7B1B5DB0867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F13EC66E-FF87-4BEC-85DF-4A6031BA1C7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AEBE0321-5C48-4DE6-8838-07B4CF04D36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1D36CD00-BD31-41C3-8F18-7129C5DC18A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ECABFB-ED5C-40BF-89CF-7D825DD6A4B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C862181-9F12-40EC-AF40-E5DB3563852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34E825D-68EB-4A33-8216-AED605DEDF51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D9DD6351-8A8E-4437-B323-8C84355737BA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0B4FF3A1-3FD5-43A0-B9F1-E3B2F59E9C3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F0391D9-5785-4E56-9E22-71F7203C73FE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BD71E56-C711-4AC3-828C-A9DEBC76CF3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E163D23-C726-4E71-A847-8CB9C2C2157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BC8150D4-2AE6-4A21-A9AC-5F2B8287D07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915AACF1-9314-44F7-A36D-D4F854CF05B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1724F1E7-A02F-45F7-9DF6-1B9736093E7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4F9F463-493A-4D81-BEB1-6B0ADF9735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5F28EDD-80F5-482D-B9A3-A9C01AD3694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23A6B13-37A8-4BB2-A052-059DC4C5579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746B3CB-02FE-4CE1-A136-EA2E843048F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E856605-38ED-4F31-8C84-337F0792A31E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4C9FB8D-42BE-4E51-9CC8-372D577BEAD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E465BAB5-660C-49D0-B4A9-0B23535B33D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D8393561-A081-4C2A-87EC-0C9E696429A5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02E9E5-0D9D-4E87-AD97-155DC1E2D3C1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6BCE6C17-82C8-4EA3-8641-ED0B8E61199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6FB3FF0-EF37-4191-A7D1-6A74E61AFBC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ACC8616-404B-4852-97F3-388C49BEA7A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050BD2A-008A-4C94-95F8-E384F76D05B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E60559E3-1249-465B-8D01-5C000993566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9D0BA4BB-5CCE-4752-8D55-20438022BA7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CAD56D8-F112-4ED7-8A0B-6B9A0EE3EEC4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4D76F065-B6D6-4890-A9F6-CF69D031389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B32CA86-2CEC-45B3-BBB8-6C98572D2C47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26BF64F-B75C-4F64-B3D7-5517B3EDC8C7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439BA20-FA10-4F42-8F6B-351EAA3AF69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271A7E3-E27C-4386-85A8-B59BD35DB0D9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8B294914-7DCD-4C6D-A9B7-A79381B9FF14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6EA48C2-1FD1-462F-955D-A7E75AF1CBD5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E1C2EA60-0C0D-4949-9BF4-3B59D8A7A0D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D71511-AB3D-452D-9879-AB783B88333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8C13BE4-192A-43C9-A14C-0F9E9FDE09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8A45BAA8-ACB0-4620-813E-4D064256703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6E3D292D-A826-48FE-9B0D-4AD774233A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AA255DD-78C6-4731-B326-C58165B7845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62DA1243-0C98-4FC2-A233-BD8559A65DA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EE8E74D2-6E01-4E0B-A09E-A0797E3D7E5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94E5541-2C52-4B7A-8563-699D28A3D74D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04353DD-952B-4736-B7FC-42C28FEA88EC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658D383-2FA9-467C-84DB-EE19A14DEAC5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8B5E580-89F5-45D4-9582-A9DAF3FACFAE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85439E1-23ED-46D9-A133-46E52D5E3C46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6C9B47-EE17-4734-B39E-A87370F8687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5531E12D-B175-4D03-87C5-26131013A679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83D5F31-6AC0-4008-9476-FC44489F1015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712BB48-D80B-481B-A6F8-E64EB7F4FB12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CDAADFA8-B03E-402A-9819-6914214F1A3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3BFF3A35-ACC5-454C-9EB7-AAA79AF80EF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B27AA97B-8A18-4830-9153-B97BC31028C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DE704793-9C8D-46B6-A64B-5FB9EBE3C14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D01E31F-799C-42AD-8A11-B875B66984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93A8F7C-E989-46F7-A797-A11BDBFE82A3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1A9EA41-E0F7-40D0-B50C-46E270FB428D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44EB0CF-58CE-4DE2-8BAC-1186FD8CA14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F661BFCF-5943-4EEE-807F-CC11A311583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6E43506-68D4-4ABA-976D-65E4376290AC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2C2FDB5-95FF-4EC2-B38B-AD387E8E503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su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2700335" y="3565436"/>
            <a:ext cx="6852290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Imagen 1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8499FCE-D95E-4517-894F-C9A1C2D25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 b="29523"/>
          <a:stretch/>
        </p:blipFill>
        <p:spPr>
          <a:xfrm>
            <a:off x="374214" y="2528596"/>
            <a:ext cx="10577722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5114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</a:t>
            </a:r>
          </a:p>
          <a:p>
            <a:r>
              <a:rPr lang="es-ES" dirty="0"/>
              <a:t>Componente genérico.</a:t>
            </a:r>
          </a:p>
          <a:p>
            <a:endParaRPr lang="es-ES" dirty="0"/>
          </a:p>
          <a:p>
            <a:r>
              <a:rPr lang="es-ES" dirty="0"/>
              <a:t>Capa de Servicios de los Procesos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5603846" y="1845734"/>
            <a:ext cx="377505" cy="1291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6210651" y="2168442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6D267C08-3975-4529-A85E-A6BE43F42415}"/>
              </a:ext>
            </a:extLst>
          </p:cNvPr>
          <p:cNvSpPr/>
          <p:nvPr/>
        </p:nvSpPr>
        <p:spPr>
          <a:xfrm>
            <a:off x="5603846" y="3626717"/>
            <a:ext cx="377505" cy="4613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A39A6E-778C-48FE-A237-E98F8481184C}"/>
              </a:ext>
            </a:extLst>
          </p:cNvPr>
          <p:cNvSpPr txBox="1"/>
          <p:nvPr/>
        </p:nvSpPr>
        <p:spPr>
          <a:xfrm>
            <a:off x="6095999" y="3534248"/>
            <a:ext cx="234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 </a:t>
            </a:r>
            <a:r>
              <a:rPr lang="es-ES"/>
              <a:t>y Automatizadas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usuario:</a:t>
            </a:r>
          </a:p>
          <a:p>
            <a:pPr lvl="1"/>
            <a:r>
              <a:rPr lang="es-ES" dirty="0"/>
              <a:t>Ejecutor de consultas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1864</TotalTime>
  <Words>758</Words>
  <Application>Microsoft Office PowerPoint</Application>
  <PresentationFormat>Panorámica</PresentationFormat>
  <Paragraphs>351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195</cp:revision>
  <dcterms:created xsi:type="dcterms:W3CDTF">2018-02-20T17:03:48Z</dcterms:created>
  <dcterms:modified xsi:type="dcterms:W3CDTF">2018-03-06T14:20:22Z</dcterms:modified>
</cp:coreProperties>
</file>